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1D00-29DF-45E9-834A-D2E778EA789B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F364-AC7D-4A7D-B3D0-857C92261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457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doni MT Black" pitchFamily="18" charset="0"/>
              </a:rPr>
              <a:t>SEMINAR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762000"/>
            <a:ext cx="4495800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Baskerville Old Face" pitchFamily="18" charset="0"/>
              </a:rPr>
              <a:t>ON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Baskerville Old Face" pitchFamily="18" charset="0"/>
              </a:rPr>
              <a:t>SOIL EROSION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Baskerville Old Face" pitchFamily="18" charset="0"/>
              </a:rPr>
              <a:t>Department of Education</a:t>
            </a:r>
          </a:p>
          <a:p>
            <a:r>
              <a:rPr lang="en-US" b="1" dirty="0">
                <a:solidFill>
                  <a:schemeClr val="tx2"/>
                </a:solidFill>
                <a:latin typeface="Baskerville Old Face" pitchFamily="18" charset="0"/>
              </a:rPr>
              <a:t>(</a:t>
            </a:r>
            <a:r>
              <a:rPr lang="en-US" b="1" dirty="0" smtClean="0">
                <a:solidFill>
                  <a:schemeClr val="tx2"/>
                </a:solidFill>
                <a:latin typeface="Baskerville Old Face" pitchFamily="18" charset="0"/>
              </a:rPr>
              <a:t>GEOGRAPHY)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Baskerville Old Face" pitchFamily="18" charset="0"/>
              </a:rPr>
              <a:t>Session: 2019-2020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C:\Users\Tech\Downloads\images (4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8686800" cy="2895600"/>
          </a:xfrm>
          <a:prstGeom prst="rect">
            <a:avLst/>
          </a:prstGeom>
          <a:noFill/>
        </p:spPr>
      </p:pic>
      <p:pic>
        <p:nvPicPr>
          <p:cNvPr id="1027" name="Picture 3" descr="C:\Users\Tech\Downloads\images (4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2095500" cy="3505200"/>
          </a:xfrm>
          <a:prstGeom prst="rect">
            <a:avLst/>
          </a:prstGeom>
          <a:noFill/>
        </p:spPr>
      </p:pic>
      <p:pic>
        <p:nvPicPr>
          <p:cNvPr id="1028" name="Picture 4" descr="C:\Users\Tech\Downloads\images (4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095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soil-eros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0" y="1295400"/>
            <a:ext cx="6076950" cy="4562475"/>
          </a:xfrm>
          <a:prstGeom prst="rect">
            <a:avLst/>
          </a:prstGeom>
          <a:noFill/>
        </p:spPr>
      </p:pic>
      <p:pic>
        <p:nvPicPr>
          <p:cNvPr id="10243" name="Picture 3" descr="C:\Users\Tech\Downloads\soil-erosion-9-63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soil-erosion-10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soil-erosion-11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soil-erosion-12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soil-erosion-13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soil-eros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600" cy="624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soil-erosion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soil-erosion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soil-erosion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soil-erosion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5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SOIL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Tech\Downloads\soil-erosion-1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soil-erosio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soil-erosio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soil-eros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soil-eros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soil-eros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soil-eros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7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soil-eros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soil-eros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7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soil-erosio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soil-erosio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soil-erosion-2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soil-erosion-and-conservation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soil-erosion-and-conservatio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soil-erosion-and-conservatio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soil-erosion-and-conservation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Gully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5842" name="Picture 2" descr="C:\Users\Tech\Downloads\soil-erosion-and-conservat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534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Rill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6866" name="Picture 2" descr="C:\Users\Tech\Downloads\soil-erosion-and-conservat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Stream bank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7890" name="Picture 2" descr="C:\Users\Tech\Downloads\soil-erosion-and-conservat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305800" cy="5047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Other Types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8914" name="Picture 2" descr="C:\Users\Tech\Downloads\soil-erosion-and-conserva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10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Land erosion or slip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9938" name="Picture 2" descr="C:\Users\Tech\Downloads\soil-erosion-and-conservat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305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soil-erosion-and-conserva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soil-erosion-3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soil-erosion-and-conserva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soil-erosion-and-conservatio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soil-erosion-and-conservatio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ch\Downloads\soil-erosion-and-conservatio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ech\Downloads\soil-erosion-and-conservatio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ech\Downloads\soil-erosion-and-conservat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ech\Downloads\soil-erosion-and-conservation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ech\Downloads\soil-erosion-and-conservation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ech\Downloads\soil-erosion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486400" cy="3124200"/>
          </a:xfrm>
          <a:prstGeom prst="rect">
            <a:avLst/>
          </a:prstGeom>
          <a:noFill/>
        </p:spPr>
      </p:pic>
      <p:pic>
        <p:nvPicPr>
          <p:cNvPr id="50179" name="Picture 3" descr="C:\Users\Tech\Downloads\images (4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1"/>
            <a:ext cx="1676400" cy="1828800"/>
          </a:xfrm>
          <a:prstGeom prst="rect">
            <a:avLst/>
          </a:prstGeom>
          <a:noFill/>
        </p:spPr>
      </p:pic>
      <p:pic>
        <p:nvPicPr>
          <p:cNvPr id="50180" name="Picture 4" descr="C:\Users\Tech\Downloads\images (4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"/>
            <a:ext cx="1600200" cy="1864894"/>
          </a:xfrm>
          <a:prstGeom prst="rect">
            <a:avLst/>
          </a:prstGeom>
          <a:noFill/>
        </p:spPr>
      </p:pic>
      <p:pic>
        <p:nvPicPr>
          <p:cNvPr id="50181" name="Picture 5" descr="C:\Users\Tech\Downloads\images (4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1600200" cy="1600200"/>
          </a:xfrm>
          <a:prstGeom prst="rect">
            <a:avLst/>
          </a:prstGeom>
          <a:noFill/>
        </p:spPr>
      </p:pic>
      <p:pic>
        <p:nvPicPr>
          <p:cNvPr id="50184" name="Picture 8" descr="C:\Users\Tech\Downloads\images (4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029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soil-erosion-4-638 (1)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6504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Geological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Tech\Downloads\soil-erosion-4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382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soil-erosion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soil-erosion-6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Water erosion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Tech\Downloads\soil-erosion-7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9627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</Words>
  <Application>Microsoft Office PowerPoint</Application>
  <PresentationFormat>On-screen Show (4:3)</PresentationFormat>
  <Paragraphs>14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SEMINAR </vt:lpstr>
      <vt:lpstr>SOIL EROSION</vt:lpstr>
      <vt:lpstr>Slide 3</vt:lpstr>
      <vt:lpstr>Slide 4</vt:lpstr>
      <vt:lpstr>Slide 5</vt:lpstr>
      <vt:lpstr>Geological erosion</vt:lpstr>
      <vt:lpstr>Slide 7</vt:lpstr>
      <vt:lpstr>Slide 8</vt:lpstr>
      <vt:lpstr>Water erosion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Gully erosion</vt:lpstr>
      <vt:lpstr>Rill erosion</vt:lpstr>
      <vt:lpstr>Stream bank erosion</vt:lpstr>
      <vt:lpstr>Other Types</vt:lpstr>
      <vt:lpstr>Land erosion or slip erosion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Tech</dc:creator>
  <cp:lastModifiedBy>Tech</cp:lastModifiedBy>
  <cp:revision>9</cp:revision>
  <dcterms:created xsi:type="dcterms:W3CDTF">2019-11-14T16:42:58Z</dcterms:created>
  <dcterms:modified xsi:type="dcterms:W3CDTF">2019-11-17T07:05:58Z</dcterms:modified>
</cp:coreProperties>
</file>